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52" autoAdjust="0"/>
  </p:normalViewPr>
  <p:slideViewPr>
    <p:cSldViewPr snapToGrid="0" snapToObjects="1">
      <p:cViewPr varScale="1">
        <p:scale>
          <a:sx n="100" d="100"/>
          <a:sy n="100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561" y="2933719"/>
            <a:ext cx="8231239" cy="786927"/>
          </a:xfrm>
        </p:spPr>
        <p:txBody>
          <a:bodyPr/>
          <a:lstStyle/>
          <a:p>
            <a:r>
              <a:rPr lang="en-US" sz="4400" i="1" dirty="0" smtClean="0">
                <a:solidFill>
                  <a:srgbClr val="800000"/>
                </a:solidFill>
                <a:latin typeface="Garamond"/>
                <a:cs typeface="Garamond"/>
              </a:rPr>
              <a:t>The</a:t>
            </a:r>
            <a:r>
              <a:rPr lang="en-US" sz="4400" dirty="0" smtClean="0">
                <a:solidFill>
                  <a:srgbClr val="800000"/>
                </a:solidFill>
                <a:latin typeface="Garamond"/>
                <a:cs typeface="Garamond"/>
              </a:rPr>
              <a:t> UNIVERSITY </a:t>
            </a:r>
            <a:r>
              <a:rPr lang="en-US" sz="4400" i="1" dirty="0" smtClean="0">
                <a:solidFill>
                  <a:srgbClr val="800000"/>
                </a:solidFill>
                <a:latin typeface="Garamond"/>
                <a:cs typeface="Garamond"/>
              </a:rPr>
              <a:t>of</a:t>
            </a:r>
            <a:r>
              <a:rPr lang="en-US" sz="4400" dirty="0" smtClean="0">
                <a:solidFill>
                  <a:srgbClr val="800000"/>
                </a:solidFill>
                <a:latin typeface="Garamond"/>
                <a:cs typeface="Garamond"/>
              </a:rPr>
              <a:t> OKLAHOMA</a:t>
            </a:r>
            <a:endParaRPr lang="en-US" sz="44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0389" y="4198810"/>
            <a:ext cx="7016411" cy="60372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American Indian Science &amp; Engineering Society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8510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3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14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3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14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3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0"/>
            <a:ext cx="5410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9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Garamond"/>
                <a:cs typeface="Garamond"/>
              </a:rPr>
              <a:t>aises.ou.edu</a:t>
            </a:r>
            <a:endParaRPr lang="en-US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Another avenue of raising funds for you organization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3830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20 at 8.41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594"/>
            <a:ext cx="9144000" cy="5536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32796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We currently have 14 sponsors, and are adding new sponsors each semester.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8927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20 at 8.39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2"/>
          <a:stretch/>
        </p:blipFill>
        <p:spPr>
          <a:xfrm>
            <a:off x="0" y="0"/>
            <a:ext cx="9144000" cy="505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" y="5337770"/>
            <a:ext cx="213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us @ </a:t>
            </a:r>
            <a:r>
              <a:rPr lang="en-US" dirty="0" err="1" smtClean="0"/>
              <a:t>aises.ou.edu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2349" y="5700236"/>
            <a:ext cx="317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us on twitter @OUAISES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4623" y="6069568"/>
            <a:ext cx="322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 us on Facebook @OUAISES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17227" y="6350000"/>
            <a:ext cx="268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us @ </a:t>
            </a:r>
            <a:r>
              <a:rPr lang="en-US" dirty="0" err="1" smtClean="0"/>
              <a:t>aises@ou.edu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4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20 at 8.40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9999"/>
          <a:stretch/>
        </p:blipFill>
        <p:spPr>
          <a:xfrm>
            <a:off x="548312" y="342900"/>
            <a:ext cx="8138488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Garamond"/>
                <a:cs typeface="Garamond"/>
              </a:rPr>
              <a:t>Corporate Sponsorship Proposal</a:t>
            </a:r>
            <a:endParaRPr lang="en-US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A key proponent to fundraising and marketing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4796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2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23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16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2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308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9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3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0"/>
            <a:ext cx="5348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6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3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0"/>
            <a:ext cx="533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3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0"/>
            <a:ext cx="533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9 at 11.3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21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6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805</TotalTime>
  <Words>65</Words>
  <Application>Microsoft Macintosh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The UNIVERSITY of OKLAHOMA</vt:lpstr>
      <vt:lpstr>Corporate Sponsorship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aises.ou.edu</vt:lpstr>
      <vt:lpstr>PowerPoint Presentation</vt:lpstr>
      <vt:lpstr>PowerPoint Presentation</vt:lpstr>
      <vt:lpstr>PowerPoint Presentation</vt:lpstr>
    </vt:vector>
  </TitlesOfParts>
  <Company>Dartmouth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OKLAHOMA</dc:title>
  <dc:creator>Jeffrey Calhoun</dc:creator>
  <cp:lastModifiedBy>Jeffrey Calhoun</cp:lastModifiedBy>
  <cp:revision>6</cp:revision>
  <dcterms:created xsi:type="dcterms:W3CDTF">2015-11-20T02:37:31Z</dcterms:created>
  <dcterms:modified xsi:type="dcterms:W3CDTF">2015-11-20T16:03:26Z</dcterms:modified>
</cp:coreProperties>
</file>